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216741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5" autoAdjust="0"/>
    <p:restoredTop sz="94434" autoAdjust="0"/>
  </p:normalViewPr>
  <p:slideViewPr>
    <p:cSldViewPr snapToGrid="0">
      <p:cViewPr varScale="1">
        <p:scale>
          <a:sx n="21" d="100"/>
          <a:sy n="21" d="100"/>
        </p:scale>
        <p:origin x="24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547135"/>
            <a:ext cx="10363200" cy="7545811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383941"/>
            <a:ext cx="9144000" cy="5232898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17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4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153947"/>
            <a:ext cx="2628900" cy="18367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153947"/>
            <a:ext cx="7734300" cy="18367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29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0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403489"/>
            <a:ext cx="10515600" cy="9015838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504620"/>
            <a:ext cx="10515600" cy="4741216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6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5769736"/>
            <a:ext cx="5181600" cy="137520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769736"/>
            <a:ext cx="5181600" cy="137520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82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53952"/>
            <a:ext cx="10515600" cy="41893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5313176"/>
            <a:ext cx="5157787" cy="260390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7917081"/>
            <a:ext cx="5157787" cy="116448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5313176"/>
            <a:ext cx="5183188" cy="260390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7917081"/>
            <a:ext cx="5183188" cy="116448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75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6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78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120679"/>
            <a:ext cx="6172200" cy="1540268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502241"/>
            <a:ext cx="3932237" cy="120462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7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3120679"/>
            <a:ext cx="6172200" cy="1540268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502241"/>
            <a:ext cx="3932237" cy="120462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8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153952"/>
            <a:ext cx="10515600" cy="418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5769736"/>
            <a:ext cx="10515600" cy="13752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0088720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86FB9-82E3-4777-A674-67F543051A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0088720"/>
            <a:ext cx="41148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0088720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030F9-AFB7-46B1-AE22-8DDABD301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9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9002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2</cp:revision>
  <dcterms:created xsi:type="dcterms:W3CDTF">2016-12-05T00:28:51Z</dcterms:created>
  <dcterms:modified xsi:type="dcterms:W3CDTF">2016-12-05T00:34:52Z</dcterms:modified>
</cp:coreProperties>
</file>